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348880"/>
            <a:ext cx="11380686" cy="9190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573" y="3573016"/>
            <a:ext cx="10582275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112" y="1340768"/>
            <a:ext cx="4962525" cy="3152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196752"/>
            <a:ext cx="6029325" cy="4095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5517232"/>
            <a:ext cx="7077075" cy="5810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27261" y="2915102"/>
            <a:ext cx="393391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3817927"/>
            <a:ext cx="393391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7261" y="4720752"/>
            <a:ext cx="393391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7260" y="5507831"/>
            <a:ext cx="7905043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77215" y="188640"/>
            <a:ext cx="7510660" cy="6489484"/>
            <a:chOff x="1199456" y="-1001"/>
            <a:chExt cx="8086725" cy="70675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-1001"/>
              <a:ext cx="6305550" cy="3276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3275599"/>
              <a:ext cx="8086725" cy="3790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377215" y="969686"/>
            <a:ext cx="529484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77215" y="1872512"/>
            <a:ext cx="327862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52851" y="1872512"/>
            <a:ext cx="327862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77215" y="2578567"/>
            <a:ext cx="615894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77215" y="3238324"/>
            <a:ext cx="615894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77215" y="3955954"/>
            <a:ext cx="615894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77215" y="4928228"/>
            <a:ext cx="6158945" cy="877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77215" y="6093295"/>
            <a:ext cx="7743121" cy="718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332656"/>
            <a:ext cx="6286500" cy="638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86722" y="548680"/>
            <a:ext cx="326546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1772816"/>
            <a:ext cx="6048672" cy="32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21260" y="5229200"/>
            <a:ext cx="76830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21260" y="6066334"/>
            <a:ext cx="76830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36712"/>
            <a:ext cx="8848725" cy="578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908720"/>
            <a:ext cx="29523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5589" y="1772816"/>
            <a:ext cx="261017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3090" y="1772816"/>
            <a:ext cx="432315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25588" y="2610312"/>
            <a:ext cx="541848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64938" y="2613705"/>
            <a:ext cx="432315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9455" y="3475520"/>
            <a:ext cx="5544615" cy="5295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99455" y="4424644"/>
            <a:ext cx="2733635" cy="5295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10435" y="4411458"/>
            <a:ext cx="2733635" cy="5295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18149" y="5295977"/>
            <a:ext cx="4965883" cy="5295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18149" y="6187228"/>
            <a:ext cx="4965883" cy="5295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062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752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7477125" cy="4105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9046" y="863361"/>
            <a:ext cx="2901406" cy="296463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303912" y="3430078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0871" y="3960188"/>
            <a:ext cx="3125346" cy="2827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039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54836"/>
            <a:ext cx="10186640" cy="61031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4216" y="2564904"/>
            <a:ext cx="457375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4216" y="3502454"/>
            <a:ext cx="71660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405914"/>
            <a:ext cx="71660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297165"/>
            <a:ext cx="71660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6211565"/>
            <a:ext cx="71660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307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274" y="849433"/>
            <a:ext cx="9110214" cy="58932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78274" y="1772816"/>
            <a:ext cx="658993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8274" y="2780928"/>
            <a:ext cx="658993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8274" y="4221088"/>
            <a:ext cx="6589934" cy="6534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78274" y="5135488"/>
            <a:ext cx="10262342" cy="6534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78274" y="6038314"/>
            <a:ext cx="10262342" cy="6534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575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41900"/>
            <a:ext cx="9169646" cy="611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1772816"/>
            <a:ext cx="60486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0136" y="1772816"/>
            <a:ext cx="44644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7057" y="2821094"/>
            <a:ext cx="3456384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95800" y="2815640"/>
            <a:ext cx="3456384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9456" y="4437112"/>
            <a:ext cx="77768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99456" y="5397811"/>
            <a:ext cx="77768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99456" y="6323786"/>
            <a:ext cx="77768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75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80488" cy="54947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6188514"/>
            <a:ext cx="720080" cy="5749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152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3952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989" y="5221635"/>
            <a:ext cx="1107757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44880" cy="549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50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2733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3284984"/>
            <a:ext cx="334327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10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5852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963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57718"/>
            <a:ext cx="10198694" cy="556689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2739344"/>
            <a:ext cx="453650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503273"/>
            <a:ext cx="453650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7438" y="4259415"/>
            <a:ext cx="8814985" cy="18338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6269623"/>
            <a:ext cx="583264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261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00125"/>
            <a:ext cx="10496550" cy="585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844824"/>
            <a:ext cx="8640960" cy="5012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564904"/>
            <a:ext cx="10496550" cy="100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928267"/>
            <a:ext cx="5616624" cy="5012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773219"/>
            <a:ext cx="5616624" cy="5012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479275"/>
            <a:ext cx="5616624" cy="5012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8" y="6243204"/>
            <a:ext cx="5616624" cy="5012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848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2042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1378606"/>
            <a:ext cx="3240360" cy="6102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1834" y="2265801"/>
            <a:ext cx="8230469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74830" y="2265801"/>
            <a:ext cx="2905000" cy="6102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3932" y="3079709"/>
            <a:ext cx="9050460" cy="151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1834" y="4881680"/>
            <a:ext cx="8230469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263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r="-1743" b="14092"/>
          <a:stretch/>
        </p:blipFill>
        <p:spPr>
          <a:xfrm>
            <a:off x="479376" y="1340768"/>
            <a:ext cx="11377264" cy="50405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492896"/>
            <a:ext cx="38164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360997"/>
            <a:ext cx="46085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321478"/>
            <a:ext cx="4824536" cy="979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5559969"/>
            <a:ext cx="4824536" cy="979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998220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068960"/>
            <a:ext cx="1022513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983360"/>
            <a:ext cx="1022513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909335"/>
            <a:ext cx="1022513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661689"/>
            <a:ext cx="266429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71972" y="5693963"/>
            <a:ext cx="814065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83058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283335"/>
            <a:ext cx="720080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220885"/>
            <a:ext cx="2592288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24892" y="3220885"/>
            <a:ext cx="676359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0459" y="4128944"/>
            <a:ext cx="3257349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84797" y="4112316"/>
            <a:ext cx="3655419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551" y="5101002"/>
            <a:ext cx="3655419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5322"/>
            <a:ext cx="11201844" cy="55826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623731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6965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8720"/>
            <a:ext cx="9010650" cy="2657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6280" y="1985429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8648" y="3561298"/>
            <a:ext cx="5019675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2026-01-15T07:59:47Z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